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87029-9977-46C6-B74D-4CC31AEE3199}" type="datetimeFigureOut">
              <a:rPr lang="en-IN" smtClean="0"/>
              <a:t>08-12-2022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DD273-31FC-4DD2-A8EF-C8C3207857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061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3CFA8-A420-4B96-B84F-0B8614909BB0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D928-6B29-4980-A1E7-550562DCCB12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A5345-827B-4730-9556-F10F92B4A1C6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6B23-78C7-4EF5-BA7C-457AEB501CFB}" type="datetime1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8282-F022-4FED-9910-72E2E4BA5D7D}" type="datetime1">
              <a:rPr lang="en-US" smtClean="0"/>
              <a:t>12/8/2022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33B5-3F74-431D-8BC9-D51CB8A00539}" type="datetime1">
              <a:rPr lang="en-US" smtClean="0"/>
              <a:t>12/8/2022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3526-9025-4C8F-92D6-9122A44066CD}" type="datetime1">
              <a:rPr lang="en-US" smtClean="0"/>
              <a:t>12/8/2022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F1E6-64B5-4D10-8AF7-4671950D1598}" type="datetime1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AC57-21F2-4D6C-89DF-85CAF497E90D}" type="datetime1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DA92D-6BE0-4660-97E2-CBA8811CAF89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0673-1B6A-417E-BB9A-A7469C80D47E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CF204-707F-4B8A-ABCB-7A82B85E2BE1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1.png">
            <a:extLst>
              <a:ext uri="{FF2B5EF4-FFF2-40B4-BE49-F238E27FC236}">
                <a16:creationId xmlns:a16="http://schemas.microsoft.com/office/drawing/2014/main" xmlns="" xmlns:lc="http://schemas.openxmlformats.org/drawingml/2006/lockedCanvas" id="{82691273-365B-4A2A-A1FD-52682EBD029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17" y="29496"/>
            <a:ext cx="1163783" cy="111350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70" y="2109"/>
            <a:ext cx="1182488" cy="118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99450" y="98769"/>
            <a:ext cx="5225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3333FF"/>
                </a:solidFill>
              </a:rPr>
              <a:t>Sardar</a:t>
            </a:r>
            <a:r>
              <a:rPr lang="en-IN" sz="2400" b="1" dirty="0" smtClean="0">
                <a:solidFill>
                  <a:srgbClr val="3333FF"/>
                </a:solidFill>
              </a:rPr>
              <a:t> Patel International Conference </a:t>
            </a:r>
          </a:p>
          <a:p>
            <a:pPr algn="ctr"/>
            <a:r>
              <a:rPr lang="en-IN" sz="2400" b="1" dirty="0" smtClean="0">
                <a:solidFill>
                  <a:srgbClr val="3333FF"/>
                </a:solidFill>
              </a:rPr>
              <a:t>SPICON 2022 </a:t>
            </a:r>
          </a:p>
          <a:p>
            <a:pPr algn="ctr"/>
            <a:r>
              <a:rPr lang="en-IN" b="1" dirty="0" smtClean="0">
                <a:solidFill>
                  <a:srgbClr val="3333FF"/>
                </a:solidFill>
              </a:rPr>
              <a:t>AICTE and CSIR Sponsored International Conference  </a:t>
            </a:r>
            <a:endParaRPr lang="en-IN" b="1" dirty="0">
              <a:solidFill>
                <a:srgbClr val="3333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SPICON2022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2286000"/>
            <a:ext cx="77194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b="1" dirty="0" smtClean="0"/>
              <a:t>Title of The Paper :</a:t>
            </a:r>
            <a:r>
              <a:rPr lang="en-IN" dirty="0" smtClean="0"/>
              <a:t> Redesigning  Business Operations in </a:t>
            </a:r>
            <a:r>
              <a:rPr lang="en-IN" dirty="0"/>
              <a:t>Asset Propelled Industries </a:t>
            </a:r>
            <a:r>
              <a:rPr lang="en-IN" dirty="0" smtClean="0"/>
              <a:t>using </a:t>
            </a:r>
            <a:r>
              <a:rPr lang="en-IN" dirty="0" err="1" smtClean="0"/>
              <a:t>BlockChain</a:t>
            </a:r>
            <a:r>
              <a:rPr lang="en-IN" dirty="0" smtClean="0"/>
              <a:t>-IOT Integrated Architecture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IN" b="1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b="1" dirty="0" smtClean="0"/>
              <a:t>Paper Number</a:t>
            </a:r>
            <a:r>
              <a:rPr lang="en-IN" dirty="0" smtClean="0"/>
              <a:t> -1234</a:t>
            </a:r>
          </a:p>
          <a:p>
            <a:pPr marL="285750" indent="-285750">
              <a:buFont typeface="Arial" pitchFamily="34" charset="0"/>
              <a:buChar char="•"/>
            </a:pPr>
            <a:endParaRPr lang="en-IN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 smtClean="0"/>
              <a:t>Name of Author with designation and affiliation </a:t>
            </a:r>
          </a:p>
          <a:p>
            <a:r>
              <a:rPr lang="en-IN" dirty="0" smtClean="0"/>
              <a:t>     1 </a:t>
            </a:r>
            <a:r>
              <a:rPr lang="en-IN" dirty="0" err="1" smtClean="0"/>
              <a:t>Santosh</a:t>
            </a:r>
            <a:r>
              <a:rPr lang="en-IN" dirty="0" smtClean="0"/>
              <a:t> </a:t>
            </a:r>
            <a:r>
              <a:rPr lang="en-IN" dirty="0" err="1" smtClean="0"/>
              <a:t>Rane</a:t>
            </a:r>
            <a:r>
              <a:rPr lang="en-IN" dirty="0" smtClean="0"/>
              <a:t> , Faculty and Former Dean Academics SPCE Mumbai </a:t>
            </a:r>
            <a:endParaRPr lang="en-IN" dirty="0"/>
          </a:p>
          <a:p>
            <a:r>
              <a:rPr lang="en-IN" dirty="0" smtClean="0"/>
              <a:t>     2 </a:t>
            </a:r>
            <a:r>
              <a:rPr lang="en-IN" dirty="0" err="1" smtClean="0"/>
              <a:t>Yahya</a:t>
            </a:r>
            <a:r>
              <a:rPr lang="en-IN" dirty="0" smtClean="0"/>
              <a:t> </a:t>
            </a:r>
            <a:r>
              <a:rPr lang="en-IN" dirty="0" err="1" smtClean="0"/>
              <a:t>Narvel</a:t>
            </a:r>
            <a:r>
              <a:rPr lang="en-IN" dirty="0" smtClean="0"/>
              <a:t> ,  Manager , KPMG India </a:t>
            </a:r>
          </a:p>
          <a:p>
            <a:pPr marL="285750" indent="-285750">
              <a:buFont typeface="Arial" pitchFamily="34" charset="0"/>
              <a:buChar char="•"/>
            </a:pPr>
            <a:endParaRPr lang="en-IN" dirty="0" smtClean="0"/>
          </a:p>
          <a:p>
            <a:pPr marL="285750" indent="-285750">
              <a:buFont typeface="Arial" pitchFamily="34" charset="0"/>
              <a:buChar char="•"/>
            </a:pPr>
            <a:endParaRPr lang="en-IN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 smtClean="0"/>
              <a:t>Name of Track</a:t>
            </a:r>
            <a:r>
              <a:rPr lang="en-IN" dirty="0" smtClean="0"/>
              <a:t> : Mechanical Engineering </a:t>
            </a:r>
          </a:p>
          <a:p>
            <a:pPr marL="285750" indent="-285750">
              <a:buFont typeface="Arial" pitchFamily="34" charset="0"/>
              <a:buChar char="•"/>
            </a:pPr>
            <a:endParaRPr lang="en-IN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 smtClean="0"/>
              <a:t>Session Number</a:t>
            </a:r>
            <a:r>
              <a:rPr lang="en-IN" dirty="0" smtClean="0"/>
              <a:t> : S1/5</a:t>
            </a:r>
          </a:p>
          <a:p>
            <a:pPr marL="285750" indent="-285750">
              <a:buFont typeface="Arial" pitchFamily="34" charset="0"/>
              <a:buChar char="•"/>
            </a:pPr>
            <a:endParaRPr lang="en-IN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b="1" dirty="0" smtClean="0"/>
              <a:t>Date :</a:t>
            </a:r>
            <a:r>
              <a:rPr lang="en-IN" dirty="0" smtClean="0"/>
              <a:t> 22-12-2022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5843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1.png">
            <a:extLst>
              <a:ext uri="{FF2B5EF4-FFF2-40B4-BE49-F238E27FC236}">
                <a16:creationId xmlns:a16="http://schemas.microsoft.com/office/drawing/2014/main" xmlns="" xmlns:lc="http://schemas.openxmlformats.org/drawingml/2006/lockedCanvas" id="{82691273-365B-4A2A-A1FD-52682EBD029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17" y="29496"/>
            <a:ext cx="1163783" cy="111350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70" y="2109"/>
            <a:ext cx="1182488" cy="118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SPICON2022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99450" y="98769"/>
            <a:ext cx="5225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3333FF"/>
                </a:solidFill>
              </a:rPr>
              <a:t>Sardar</a:t>
            </a:r>
            <a:r>
              <a:rPr lang="en-IN" sz="2400" b="1" dirty="0" smtClean="0">
                <a:solidFill>
                  <a:srgbClr val="3333FF"/>
                </a:solidFill>
              </a:rPr>
              <a:t> Patel International Conference </a:t>
            </a:r>
          </a:p>
          <a:p>
            <a:pPr algn="ctr"/>
            <a:r>
              <a:rPr lang="en-IN" sz="2400" b="1" dirty="0" smtClean="0">
                <a:solidFill>
                  <a:srgbClr val="3333FF"/>
                </a:solidFill>
              </a:rPr>
              <a:t>SPICON 2022 </a:t>
            </a:r>
          </a:p>
          <a:p>
            <a:pPr algn="ctr"/>
            <a:r>
              <a:rPr lang="en-IN" b="1" dirty="0" smtClean="0">
                <a:solidFill>
                  <a:srgbClr val="3333FF"/>
                </a:solidFill>
              </a:rPr>
              <a:t>AICTE and CSIR Sponsored International Conference  </a:t>
            </a:r>
            <a:endParaRPr lang="en-IN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95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89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Windows User</cp:lastModifiedBy>
  <cp:revision>9</cp:revision>
  <dcterms:created xsi:type="dcterms:W3CDTF">2006-08-16T00:00:00Z</dcterms:created>
  <dcterms:modified xsi:type="dcterms:W3CDTF">2022-12-08T10:42:37Z</dcterms:modified>
</cp:coreProperties>
</file>